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6" r:id="rId3"/>
    <p:sldMasterId id="2147483668" r:id="rId4"/>
    <p:sldMasterId id="2147483680" r:id="rId5"/>
    <p:sldMasterId id="2147483692" r:id="rId6"/>
  </p:sldMasterIdLst>
  <p:notesMasterIdLst>
    <p:notesMasterId r:id="rId25"/>
  </p:notesMasterIdLst>
  <p:sldIdLst>
    <p:sldId id="268" r:id="rId7"/>
    <p:sldId id="261" r:id="rId8"/>
    <p:sldId id="263" r:id="rId9"/>
    <p:sldId id="264" r:id="rId10"/>
    <p:sldId id="265" r:id="rId11"/>
    <p:sldId id="280" r:id="rId12"/>
    <p:sldId id="266" r:id="rId13"/>
    <p:sldId id="267" r:id="rId14"/>
    <p:sldId id="271" r:id="rId15"/>
    <p:sldId id="272" r:id="rId16"/>
    <p:sldId id="275" r:id="rId17"/>
    <p:sldId id="281" r:id="rId18"/>
    <p:sldId id="273" r:id="rId19"/>
    <p:sldId id="277" r:id="rId20"/>
    <p:sldId id="276" r:id="rId21"/>
    <p:sldId id="279" r:id="rId22"/>
    <p:sldId id="270" r:id="rId23"/>
    <p:sldId id="278" r:id="rId24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13">
          <p15:clr>
            <a:srgbClr val="A4A3A4"/>
          </p15:clr>
        </p15:guide>
        <p15:guide id="2" pos="2880">
          <p15:clr>
            <a:srgbClr val="A4A3A4"/>
          </p15:clr>
        </p15:guide>
        <p15:guide id="3" pos="55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158" y="108"/>
      </p:cViewPr>
      <p:guideLst>
        <p:guide orient="horz" pos="4213"/>
        <p:guide pos="2880"/>
        <p:guide pos="55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E99E5D5-E51A-4E54-8D5E-40A7E981ABA5}" type="datetimeFigureOut">
              <a:rPr lang="de-DE"/>
              <a:pPr>
                <a:defRPr/>
              </a:pPr>
              <a:t>12.10.2020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C723DF7-11A5-4147-9F57-A23365CE7E0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6075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FB6352-FF09-4EA9-807D-50D0E8C7E5AF}" type="slidenum">
              <a:rPr lang="de-DE" smtClean="0">
                <a:solidFill>
                  <a:prstClr val="black"/>
                </a:solidFill>
              </a:rPr>
              <a:pPr/>
              <a:t>10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246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FB6352-FF09-4EA9-807D-50D0E8C7E5AF}" type="slidenum">
              <a:rPr lang="de-DE" smtClean="0">
                <a:solidFill>
                  <a:prstClr val="black"/>
                </a:solidFill>
              </a:rPr>
              <a:pPr/>
              <a:t>13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30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2" descr="ZVK-Powerpoint-Vorlage-Verband-Titel-Master-2-Lay0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763200" y="2008822"/>
            <a:ext cx="7980750" cy="5339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763200" y="2779267"/>
            <a:ext cx="7980750" cy="22160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6F6B664-32DA-4D81-A180-B0DF717F6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75CDA762-7D72-4D33-8A9B-911CA2B8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C930-6E1A-4C8E-9D1E-20AB51D7DFD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66918509-C275-4903-883E-18707AF9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0EDB4E1D-0984-441F-AD67-5DD0172BF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C256-5E1F-47F3-B883-1557E6BB71B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247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267BA0E4-A2D9-4440-A20C-E449C24E7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C930-6E1A-4C8E-9D1E-20AB51D7DFD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6294F461-C88B-4051-A695-9BF100B7C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53BAF27E-2CBF-465A-ABEA-FC5B89AE8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C256-5E1F-47F3-B883-1557E6BB71B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293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28ECB53-DAE0-4242-819C-02A05EE3F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6A29EB1-BB3A-4BA5-98B7-5A322A473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A7A9307B-DE1B-4D5C-99CF-EE14A5540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161000EE-FE8C-4B38-823C-59F6A875A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C930-6E1A-4C8E-9D1E-20AB51D7DFD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A2291F01-E5A3-4025-9620-7B5F6FA91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9760E77A-0CF1-477E-A593-96972D152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C256-5E1F-47F3-B883-1557E6BB71B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719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13A27F2-BEA8-4F63-9CAB-726A6DC46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C611D019-D094-4554-9752-4BCEE557A6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FEDBF0B8-2F0C-464A-9A31-512955637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67FE7B71-806B-488D-8EA2-4A37BA467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C930-6E1A-4C8E-9D1E-20AB51D7DFD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12C054CA-75D0-4101-A8C9-9FF856774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AC9E3641-86B2-4207-8E12-18F23C9C1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C256-5E1F-47F3-B883-1557E6BB71B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621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074EDA6-840B-41EA-AA9B-190EB9756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A9DCE6D9-A06F-4A72-9D04-E615F870D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9177848-22E7-4529-8111-C9AEEFB9A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C930-6E1A-4C8E-9D1E-20AB51D7DFD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D9F98DAB-F889-4886-881B-E0F6C613F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B2C8815C-CCC3-4451-A395-C6C75284E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C256-5E1F-47F3-B883-1557E6BB71B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914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5B3222DC-65FC-4E43-B674-93D017A844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756CCF3B-23CF-4428-A4DD-520F6CC4C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A4899236-601D-4566-8B93-5368B0E1E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C930-6E1A-4C8E-9D1E-20AB51D7DFD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FDF4EDF9-8D25-4126-9CF9-D54A4D180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E61D57F4-A2FF-4C4D-A244-1E0B8B51E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C256-5E1F-47F3-B883-1557E6BB71B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85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035EB27-6839-46DB-8C96-7923D65C2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B34065C9-049F-438B-92C2-D825A86D30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5BCE5779-7E7F-4B92-9307-BDB2E9E8E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C930-6E1A-4C8E-9D1E-20AB51D7DFD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251F914B-E30B-48C8-8D1C-B60ECC62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8702751-5FFF-49BD-9703-FBDAB7616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C256-5E1F-47F3-B883-1557E6BB71B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179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C9FCE22-B7AB-422F-93C7-AC4A4ABFF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694BA80A-0907-404D-8909-E8929C193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99C796F2-B974-44F6-9CAA-B6CE3E212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C930-6E1A-4C8E-9D1E-20AB51D7DFD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EBE1E944-8A8E-4A2C-8711-F13022AC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C484C9A9-6C9D-4726-9244-9CBF3E161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C256-5E1F-47F3-B883-1557E6BB71B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65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E12E113-5073-4760-B107-EE9C2D36A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5C78F6C0-CBD9-4683-B2F7-EDD9F3481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8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09D50E67-7FBD-4673-BD9E-2B138862C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C930-6E1A-4C8E-9D1E-20AB51D7DFD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D3BC1E29-5AB8-48D8-8506-21848A19A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B491287A-FA88-44D3-90C7-83DE3EBA4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C256-5E1F-47F3-B883-1557E6BB71B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740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3FC3B4F-5FE8-4663-A1FB-2105CC45B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7CDDCE0C-4B31-40C0-9F66-BD4662363A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BB7B4D33-F2E7-406F-9615-E7CABF978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9B01DB20-54F4-4FAA-94E3-17F672928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C930-6E1A-4C8E-9D1E-20AB51D7DFD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E60B3E98-08C9-4CA7-85C0-DBF410690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6A600483-3186-4810-A7C8-80B00BD72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C256-5E1F-47F3-B883-1557E6BB71B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30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763200" y="2008822"/>
            <a:ext cx="7980750" cy="5339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763200" y="2779267"/>
            <a:ext cx="7980750" cy="22160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C8803AA-BF82-4FAA-94F4-225AE8BA7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DF3A310E-7F4F-4808-B0C0-57BB4D938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24234FEA-57E0-4317-917E-DD153E930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C6CD3508-C599-4DCE-B924-672E4DF1BA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DD9221B5-F043-4F72-80D4-B490B4208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E491B9ED-344C-41C5-B1B8-E4D675A52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C930-6E1A-4C8E-9D1E-20AB51D7DFD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7A1E38D0-2480-47D8-8F4A-68E67FEF4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E649D628-5CA9-4D02-A257-D441BF062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C256-5E1F-47F3-B883-1557E6BB71B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37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6F6B664-32DA-4D81-A180-B0DF717F6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75CDA762-7D72-4D33-8A9B-911CA2B8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C930-6E1A-4C8E-9D1E-20AB51D7DFD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66918509-C275-4903-883E-18707AF9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0EDB4E1D-0984-441F-AD67-5DD0172BF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C256-5E1F-47F3-B883-1557E6BB71B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674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267BA0E4-A2D9-4440-A20C-E449C24E7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C930-6E1A-4C8E-9D1E-20AB51D7DFD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6294F461-C88B-4051-A695-9BF100B7C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53BAF27E-2CBF-465A-ABEA-FC5B89AE8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C256-5E1F-47F3-B883-1557E6BB71B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767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28ECB53-DAE0-4242-819C-02A05EE3F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6A29EB1-BB3A-4BA5-98B7-5A322A473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A7A9307B-DE1B-4D5C-99CF-EE14A5540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161000EE-FE8C-4B38-823C-59F6A875A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C930-6E1A-4C8E-9D1E-20AB51D7DFD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A2291F01-E5A3-4025-9620-7B5F6FA91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9760E77A-0CF1-477E-A593-96972D152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C256-5E1F-47F3-B883-1557E6BB71B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0627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13A27F2-BEA8-4F63-9CAB-726A6DC46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C611D019-D094-4554-9752-4BCEE557A6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FEDBF0B8-2F0C-464A-9A31-512955637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67FE7B71-806B-488D-8EA2-4A37BA467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C930-6E1A-4C8E-9D1E-20AB51D7DFD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12C054CA-75D0-4101-A8C9-9FF856774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AC9E3641-86B2-4207-8E12-18F23C9C1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C256-5E1F-47F3-B883-1557E6BB71B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0183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074EDA6-840B-41EA-AA9B-190EB9756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A9DCE6D9-A06F-4A72-9D04-E615F870D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9177848-22E7-4529-8111-C9AEEFB9A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C930-6E1A-4C8E-9D1E-20AB51D7DFD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D9F98DAB-F889-4886-881B-E0F6C613F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B2C8815C-CCC3-4451-A395-C6C75284E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C256-5E1F-47F3-B883-1557E6BB71B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2108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5B3222DC-65FC-4E43-B674-93D017A844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756CCF3B-23CF-4428-A4DD-520F6CC4C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A4899236-601D-4566-8B93-5368B0E1E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C930-6E1A-4C8E-9D1E-20AB51D7DFD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FDF4EDF9-8D25-4126-9CF9-D54A4D180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E61D57F4-A2FF-4C4D-A244-1E0B8B51E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C256-5E1F-47F3-B883-1557E6BB71B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123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746D8C6D-CA6A-4F63-9AF1-543D20D19494}" type="datetime1">
              <a:rPr lang="de-DE" altLang="de-DE">
                <a:latin typeface="Calibri"/>
                <a:cs typeface="+mn-cs"/>
              </a:rPr>
              <a:pPr>
                <a:defRPr/>
              </a:pPr>
              <a:t>12.10.2020</a:t>
            </a:fld>
            <a:endParaRPr lang="de-DE" altLang="de-DE">
              <a:latin typeface="Calibri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endParaRPr lang="de-DE" altLang="de-DE">
              <a:latin typeface="Calibri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A8A44D6-2C73-45BE-8F1A-C0D46E28682D}" type="slidenum">
              <a:rPr lang="de-DE" altLang="en-US">
                <a:latin typeface="Calibri"/>
                <a:ea typeface="ＭＳ Ｐゴシック" pitchFamily="34" charset="-128"/>
                <a:cs typeface="+mn-cs"/>
              </a:rPr>
              <a:pPr>
                <a:defRPr/>
              </a:pPr>
              <a:t>‹Nr.›</a:t>
            </a:fld>
            <a:endParaRPr lang="de-DE" altLang="en-US">
              <a:latin typeface="Calibri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9037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0365B731-47A4-476B-A1B2-94764BC691F2}" type="datetime1">
              <a:rPr lang="de-DE" altLang="de-DE">
                <a:latin typeface="Calibri"/>
                <a:cs typeface="+mn-cs"/>
              </a:rPr>
              <a:pPr>
                <a:defRPr/>
              </a:pPr>
              <a:t>12.10.2020</a:t>
            </a:fld>
            <a:endParaRPr lang="de-DE" altLang="de-DE">
              <a:latin typeface="Calibri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endParaRPr lang="de-DE" altLang="de-DE">
              <a:latin typeface="Calibri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C8B78F6-FA8A-4C88-8B98-3E12F6C35F5E}" type="slidenum">
              <a:rPr lang="de-DE" altLang="en-US">
                <a:latin typeface="Calibri"/>
                <a:ea typeface="ＭＳ Ｐゴシック" pitchFamily="34" charset="-128"/>
                <a:cs typeface="+mn-cs"/>
              </a:rPr>
              <a:pPr>
                <a:defRPr/>
              </a:pPr>
              <a:t>‹Nr.›</a:t>
            </a:fld>
            <a:endParaRPr lang="de-DE" altLang="en-US">
              <a:latin typeface="Calibri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0994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FD0B9AFE-834D-4648-84DB-00863A65ECA6}" type="datetime1">
              <a:rPr lang="de-DE" altLang="de-DE">
                <a:latin typeface="Calibri"/>
                <a:cs typeface="+mn-cs"/>
              </a:rPr>
              <a:pPr>
                <a:defRPr/>
              </a:pPr>
              <a:t>12.10.2020</a:t>
            </a:fld>
            <a:endParaRPr lang="de-DE" altLang="de-DE">
              <a:latin typeface="Calibri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endParaRPr lang="de-DE" altLang="de-DE">
              <a:latin typeface="Calibri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2838BDC-F2F4-4E9E-B2ED-0D381E37AE5F}" type="slidenum">
              <a:rPr lang="de-DE" altLang="en-US">
                <a:latin typeface="Calibri"/>
                <a:ea typeface="ＭＳ Ｐゴシック" pitchFamily="34" charset="-128"/>
                <a:cs typeface="+mn-cs"/>
              </a:rPr>
              <a:pPr>
                <a:defRPr/>
              </a:pPr>
              <a:t>‹Nr.›</a:t>
            </a:fld>
            <a:endParaRPr lang="de-DE" altLang="en-US">
              <a:latin typeface="Calibri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08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788803" y="1260022"/>
            <a:ext cx="7947212" cy="549361"/>
          </a:xfrm>
          <a:prstGeom prst="rect">
            <a:avLst/>
          </a:prstGeom>
        </p:spPr>
        <p:txBody>
          <a:bodyPr/>
          <a:lstStyle>
            <a:lvl1pPr>
              <a:defRPr sz="3000" b="1" i="0" cap="all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788813" y="2143995"/>
            <a:ext cx="7947025" cy="379960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792011" y="360000"/>
            <a:ext cx="7947025" cy="347056"/>
          </a:xfrm>
          <a:prstGeom prst="rect">
            <a:avLst/>
          </a:prstGeom>
        </p:spPr>
        <p:txBody>
          <a:bodyPr/>
          <a:lstStyle>
            <a:lvl1pPr algn="r">
              <a:defRPr sz="16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Fußzeile: z.B. Name, Datum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BE5E6B44-01A9-45FA-AFB3-C769E2A9F368}" type="datetime1">
              <a:rPr lang="de-DE" altLang="de-DE">
                <a:latin typeface="Calibri"/>
                <a:cs typeface="+mn-cs"/>
              </a:rPr>
              <a:pPr>
                <a:defRPr/>
              </a:pPr>
              <a:t>12.10.2020</a:t>
            </a:fld>
            <a:endParaRPr lang="de-DE" altLang="de-DE">
              <a:latin typeface="Calibri"/>
              <a:cs typeface="+mn-cs"/>
            </a:endParaRPr>
          </a:p>
        </p:txBody>
      </p:sp>
      <p:sp>
        <p:nvSpPr>
          <p:cNvPr id="6" name="Fußzeilenplatzhalt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endParaRPr lang="de-DE" altLang="de-DE">
              <a:latin typeface="Calibri"/>
              <a:cs typeface="+mn-cs"/>
            </a:endParaRPr>
          </a:p>
        </p:txBody>
      </p:sp>
      <p:sp>
        <p:nvSpPr>
          <p:cNvPr id="7" name="Foliennummernplatzhalt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3399383-89F5-40D2-A745-B5C2F06590A8}" type="slidenum">
              <a:rPr lang="de-DE" altLang="en-US">
                <a:latin typeface="Calibri"/>
                <a:ea typeface="ＭＳ Ｐゴシック" pitchFamily="34" charset="-128"/>
                <a:cs typeface="+mn-cs"/>
              </a:rPr>
              <a:pPr>
                <a:defRPr/>
              </a:pPr>
              <a:t>‹Nr.›</a:t>
            </a:fld>
            <a:endParaRPr lang="de-DE" altLang="en-US">
              <a:latin typeface="Calibri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2039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08699BF1-7AB8-4F78-8200-BB8373163BEF}" type="datetime1">
              <a:rPr lang="de-DE" altLang="de-DE">
                <a:latin typeface="Calibri"/>
                <a:cs typeface="+mn-cs"/>
              </a:rPr>
              <a:pPr>
                <a:defRPr/>
              </a:pPr>
              <a:t>12.10.2020</a:t>
            </a:fld>
            <a:endParaRPr lang="de-DE" altLang="de-DE">
              <a:latin typeface="Calibri"/>
              <a:cs typeface="+mn-cs"/>
            </a:endParaRPr>
          </a:p>
        </p:txBody>
      </p:sp>
      <p:sp>
        <p:nvSpPr>
          <p:cNvPr id="8" name="Fußzeilenplatzhalter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endParaRPr lang="de-DE" altLang="de-DE">
              <a:latin typeface="Calibri"/>
              <a:cs typeface="+mn-cs"/>
            </a:endParaRPr>
          </a:p>
        </p:txBody>
      </p:sp>
      <p:sp>
        <p:nvSpPr>
          <p:cNvPr id="9" name="Foliennummernplatzhalter 8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AC9BCE1-A745-4874-A2E7-B861308A7811}" type="slidenum">
              <a:rPr lang="de-DE" altLang="en-US">
                <a:latin typeface="Calibri"/>
                <a:ea typeface="ＭＳ Ｐゴシック" pitchFamily="34" charset="-128"/>
                <a:cs typeface="+mn-cs"/>
              </a:rPr>
              <a:pPr>
                <a:defRPr/>
              </a:pPr>
              <a:t>‹Nr.›</a:t>
            </a:fld>
            <a:endParaRPr lang="de-DE" altLang="en-US">
              <a:latin typeface="Calibri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6278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F0E166A4-BBB6-46DC-93E8-FC3F7ECF0929}" type="datetime1">
              <a:rPr lang="de-DE" altLang="de-DE">
                <a:latin typeface="Calibri"/>
                <a:cs typeface="+mn-cs"/>
              </a:rPr>
              <a:pPr>
                <a:defRPr/>
              </a:pPr>
              <a:t>12.10.2020</a:t>
            </a:fld>
            <a:endParaRPr lang="de-DE" altLang="de-DE">
              <a:latin typeface="Calibri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endParaRPr lang="de-DE" altLang="de-DE">
              <a:latin typeface="Calibri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E791B1B-2716-4ADB-992E-76EFC168BB3B}" type="slidenum">
              <a:rPr lang="de-DE" altLang="en-US">
                <a:latin typeface="Calibri"/>
                <a:ea typeface="ＭＳ Ｐゴシック" pitchFamily="34" charset="-128"/>
                <a:cs typeface="+mn-cs"/>
              </a:rPr>
              <a:pPr>
                <a:defRPr/>
              </a:pPr>
              <a:t>‹Nr.›</a:t>
            </a:fld>
            <a:endParaRPr lang="de-DE" altLang="en-US">
              <a:latin typeface="Calibri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6048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07E524F3-3C5B-4971-8C8C-58191DAC24E1}" type="datetime1">
              <a:rPr lang="de-DE" altLang="de-DE">
                <a:latin typeface="Calibri"/>
                <a:cs typeface="+mn-cs"/>
              </a:rPr>
              <a:pPr>
                <a:defRPr/>
              </a:pPr>
              <a:t>12.10.2020</a:t>
            </a:fld>
            <a:endParaRPr lang="de-DE" altLang="de-DE">
              <a:latin typeface="Calibri"/>
              <a:cs typeface="+mn-cs"/>
            </a:endParaRPr>
          </a:p>
        </p:txBody>
      </p:sp>
      <p:sp>
        <p:nvSpPr>
          <p:cNvPr id="3" name="Fußzeilenplatzhalter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endParaRPr lang="de-DE" altLang="de-DE">
              <a:latin typeface="Calibri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26E576D-DDE2-482F-A62F-34AA4D151EC7}" type="slidenum">
              <a:rPr lang="de-DE" altLang="en-US">
                <a:latin typeface="Calibri"/>
                <a:ea typeface="ＭＳ Ｐゴシック" pitchFamily="34" charset="-128"/>
                <a:cs typeface="+mn-cs"/>
              </a:rPr>
              <a:pPr>
                <a:defRPr/>
              </a:pPr>
              <a:t>‹Nr.›</a:t>
            </a:fld>
            <a:endParaRPr lang="de-DE" altLang="en-US">
              <a:latin typeface="Calibri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972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8BD04420-15A0-4D99-81BF-0EBC01DD6441}" type="datetime1">
              <a:rPr lang="de-DE" altLang="de-DE">
                <a:latin typeface="Calibri"/>
                <a:cs typeface="+mn-cs"/>
              </a:rPr>
              <a:pPr>
                <a:defRPr/>
              </a:pPr>
              <a:t>12.10.2020</a:t>
            </a:fld>
            <a:endParaRPr lang="de-DE" altLang="de-DE">
              <a:latin typeface="Calibri"/>
              <a:cs typeface="+mn-cs"/>
            </a:endParaRPr>
          </a:p>
        </p:txBody>
      </p:sp>
      <p:sp>
        <p:nvSpPr>
          <p:cNvPr id="6" name="Fußzeilenplatzhalt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endParaRPr lang="de-DE" altLang="de-DE">
              <a:latin typeface="Calibri"/>
              <a:cs typeface="+mn-cs"/>
            </a:endParaRPr>
          </a:p>
        </p:txBody>
      </p:sp>
      <p:sp>
        <p:nvSpPr>
          <p:cNvPr id="7" name="Foliennummernplatzhalt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B546D7D-0F2A-439E-B40D-E2452A7B31E6}" type="slidenum">
              <a:rPr lang="de-DE" altLang="en-US">
                <a:latin typeface="Calibri"/>
                <a:ea typeface="ＭＳ Ｐゴシック" pitchFamily="34" charset="-128"/>
                <a:cs typeface="+mn-cs"/>
              </a:rPr>
              <a:pPr>
                <a:defRPr/>
              </a:pPr>
              <a:t>‹Nr.›</a:t>
            </a:fld>
            <a:endParaRPr lang="de-DE" altLang="en-US">
              <a:latin typeface="Calibri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7687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E9951C2D-52F4-4016-83E7-1DFE4AA4D073}" type="datetime1">
              <a:rPr lang="de-DE" altLang="de-DE">
                <a:latin typeface="Calibri"/>
                <a:cs typeface="+mn-cs"/>
              </a:rPr>
              <a:pPr>
                <a:defRPr/>
              </a:pPr>
              <a:t>12.10.2020</a:t>
            </a:fld>
            <a:endParaRPr lang="de-DE" altLang="de-DE">
              <a:latin typeface="Calibri"/>
              <a:cs typeface="+mn-cs"/>
            </a:endParaRPr>
          </a:p>
        </p:txBody>
      </p:sp>
      <p:sp>
        <p:nvSpPr>
          <p:cNvPr id="6" name="Fußzeilenplatzhalt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endParaRPr lang="de-DE" altLang="de-DE">
              <a:latin typeface="Calibri"/>
              <a:cs typeface="+mn-cs"/>
            </a:endParaRPr>
          </a:p>
        </p:txBody>
      </p:sp>
      <p:sp>
        <p:nvSpPr>
          <p:cNvPr id="7" name="Foliennummernplatzhalt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BD5A0DD-ECC5-4590-AB26-06727B885ED2}" type="slidenum">
              <a:rPr lang="de-DE" altLang="en-US">
                <a:latin typeface="Calibri"/>
                <a:ea typeface="ＭＳ Ｐゴシック" pitchFamily="34" charset="-128"/>
                <a:cs typeface="+mn-cs"/>
              </a:rPr>
              <a:pPr>
                <a:defRPr/>
              </a:pPr>
              <a:t>‹Nr.›</a:t>
            </a:fld>
            <a:endParaRPr lang="de-DE" altLang="en-US">
              <a:latin typeface="Calibri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0537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F5FE6F03-EB4A-40DB-8B93-2BF481752951}" type="datetime1">
              <a:rPr lang="de-DE" altLang="de-DE">
                <a:latin typeface="Calibri"/>
                <a:cs typeface="+mn-cs"/>
              </a:rPr>
              <a:pPr>
                <a:defRPr/>
              </a:pPr>
              <a:t>12.10.2020</a:t>
            </a:fld>
            <a:endParaRPr lang="de-DE" altLang="de-DE">
              <a:latin typeface="Calibri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endParaRPr lang="de-DE" altLang="de-DE">
              <a:latin typeface="Calibri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59B6803-63F3-45D8-9110-7AAF4C46EB4A}" type="slidenum">
              <a:rPr lang="de-DE" altLang="en-US">
                <a:latin typeface="Calibri"/>
                <a:ea typeface="ＭＳ Ｐゴシック" pitchFamily="34" charset="-128"/>
                <a:cs typeface="+mn-cs"/>
              </a:rPr>
              <a:pPr>
                <a:defRPr/>
              </a:pPr>
              <a:t>‹Nr.›</a:t>
            </a:fld>
            <a:endParaRPr lang="de-DE" altLang="en-US">
              <a:latin typeface="Calibri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4230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F78E0ACF-F85C-48C4-B109-90EA75A8B429}" type="datetime1">
              <a:rPr lang="de-DE" altLang="de-DE">
                <a:latin typeface="Calibri"/>
                <a:cs typeface="+mn-cs"/>
              </a:rPr>
              <a:pPr>
                <a:defRPr/>
              </a:pPr>
              <a:t>12.10.2020</a:t>
            </a:fld>
            <a:endParaRPr lang="de-DE" altLang="de-DE">
              <a:latin typeface="Calibri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endParaRPr lang="de-DE" altLang="de-DE">
              <a:latin typeface="Calibri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C3E6870-3035-4114-AEB7-019DE934838E}" type="slidenum">
              <a:rPr lang="de-DE" altLang="en-US">
                <a:latin typeface="Calibri"/>
                <a:ea typeface="ＭＳ Ｐゴシック" pitchFamily="34" charset="-128"/>
                <a:cs typeface="+mn-cs"/>
              </a:rPr>
              <a:pPr>
                <a:defRPr/>
              </a:pPr>
              <a:t>‹Nr.›</a:t>
            </a:fld>
            <a:endParaRPr lang="de-DE" altLang="en-US">
              <a:latin typeface="Calibri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7669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746D8C6D-CA6A-4F63-9AF1-543D20D19494}" type="datetime1">
              <a:rPr lang="de-DE" altLang="de-DE">
                <a:latin typeface="Calibri"/>
                <a:cs typeface="+mn-cs"/>
              </a:rPr>
              <a:pPr>
                <a:defRPr/>
              </a:pPr>
              <a:t>12.10.2020</a:t>
            </a:fld>
            <a:endParaRPr lang="de-DE" altLang="de-DE">
              <a:latin typeface="Calibri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endParaRPr lang="de-DE" altLang="de-DE">
              <a:latin typeface="Calibri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A8A44D6-2C73-45BE-8F1A-C0D46E28682D}" type="slidenum">
              <a:rPr lang="de-DE" altLang="en-US">
                <a:latin typeface="Calibri"/>
                <a:ea typeface="ＭＳ Ｐゴシック" pitchFamily="34" charset="-128"/>
                <a:cs typeface="+mn-cs"/>
              </a:rPr>
              <a:pPr>
                <a:defRPr/>
              </a:pPr>
              <a:t>‹Nr.›</a:t>
            </a:fld>
            <a:endParaRPr lang="de-DE" altLang="en-US">
              <a:latin typeface="Calibri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38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0365B731-47A4-476B-A1B2-94764BC691F2}" type="datetime1">
              <a:rPr lang="de-DE" altLang="de-DE">
                <a:latin typeface="Calibri"/>
                <a:cs typeface="+mn-cs"/>
              </a:rPr>
              <a:pPr>
                <a:defRPr/>
              </a:pPr>
              <a:t>12.10.2020</a:t>
            </a:fld>
            <a:endParaRPr lang="de-DE" altLang="de-DE">
              <a:latin typeface="Calibri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endParaRPr lang="de-DE" altLang="de-DE">
              <a:latin typeface="Calibri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C8B78F6-FA8A-4C88-8B98-3E12F6C35F5E}" type="slidenum">
              <a:rPr lang="de-DE" altLang="en-US">
                <a:latin typeface="Calibri"/>
                <a:ea typeface="ＭＳ Ｐゴシック" pitchFamily="34" charset="-128"/>
                <a:cs typeface="+mn-cs"/>
              </a:rPr>
              <a:pPr>
                <a:defRPr/>
              </a:pPr>
              <a:t>‹Nr.›</a:t>
            </a:fld>
            <a:endParaRPr lang="de-DE" altLang="en-US">
              <a:latin typeface="Calibri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208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Fußzeile: z.B. Name, Datum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FD0B9AFE-834D-4648-84DB-00863A65ECA6}" type="datetime1">
              <a:rPr lang="de-DE" altLang="de-DE">
                <a:latin typeface="Calibri"/>
                <a:cs typeface="+mn-cs"/>
              </a:rPr>
              <a:pPr>
                <a:defRPr/>
              </a:pPr>
              <a:t>12.10.2020</a:t>
            </a:fld>
            <a:endParaRPr lang="de-DE" altLang="de-DE">
              <a:latin typeface="Calibri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endParaRPr lang="de-DE" altLang="de-DE">
              <a:latin typeface="Calibri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2838BDC-F2F4-4E9E-B2ED-0D381E37AE5F}" type="slidenum">
              <a:rPr lang="de-DE" altLang="en-US">
                <a:latin typeface="Calibri"/>
                <a:ea typeface="ＭＳ Ｐゴシック" pitchFamily="34" charset="-128"/>
                <a:cs typeface="+mn-cs"/>
              </a:rPr>
              <a:pPr>
                <a:defRPr/>
              </a:pPr>
              <a:t>‹Nr.›</a:t>
            </a:fld>
            <a:endParaRPr lang="de-DE" altLang="en-US">
              <a:latin typeface="Calibri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3456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BE5E6B44-01A9-45FA-AFB3-C769E2A9F368}" type="datetime1">
              <a:rPr lang="de-DE" altLang="de-DE">
                <a:latin typeface="Calibri"/>
                <a:cs typeface="+mn-cs"/>
              </a:rPr>
              <a:pPr>
                <a:defRPr/>
              </a:pPr>
              <a:t>12.10.2020</a:t>
            </a:fld>
            <a:endParaRPr lang="de-DE" altLang="de-DE">
              <a:latin typeface="Calibri"/>
              <a:cs typeface="+mn-cs"/>
            </a:endParaRPr>
          </a:p>
        </p:txBody>
      </p:sp>
      <p:sp>
        <p:nvSpPr>
          <p:cNvPr id="6" name="Fußzeilenplatzhalt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endParaRPr lang="de-DE" altLang="de-DE">
              <a:latin typeface="Calibri"/>
              <a:cs typeface="+mn-cs"/>
            </a:endParaRPr>
          </a:p>
        </p:txBody>
      </p:sp>
      <p:sp>
        <p:nvSpPr>
          <p:cNvPr id="7" name="Foliennummernplatzhalt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3399383-89F5-40D2-A745-B5C2F06590A8}" type="slidenum">
              <a:rPr lang="de-DE" altLang="en-US">
                <a:latin typeface="Calibri"/>
                <a:ea typeface="ＭＳ Ｐゴシック" pitchFamily="34" charset="-128"/>
                <a:cs typeface="+mn-cs"/>
              </a:rPr>
              <a:pPr>
                <a:defRPr/>
              </a:pPr>
              <a:t>‹Nr.›</a:t>
            </a:fld>
            <a:endParaRPr lang="de-DE" altLang="en-US">
              <a:latin typeface="Calibri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6842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08699BF1-7AB8-4F78-8200-BB8373163BEF}" type="datetime1">
              <a:rPr lang="de-DE" altLang="de-DE">
                <a:latin typeface="Calibri"/>
                <a:cs typeface="+mn-cs"/>
              </a:rPr>
              <a:pPr>
                <a:defRPr/>
              </a:pPr>
              <a:t>12.10.2020</a:t>
            </a:fld>
            <a:endParaRPr lang="de-DE" altLang="de-DE">
              <a:latin typeface="Calibri"/>
              <a:cs typeface="+mn-cs"/>
            </a:endParaRPr>
          </a:p>
        </p:txBody>
      </p:sp>
      <p:sp>
        <p:nvSpPr>
          <p:cNvPr id="8" name="Fußzeilenplatzhalter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endParaRPr lang="de-DE" altLang="de-DE">
              <a:latin typeface="Calibri"/>
              <a:cs typeface="+mn-cs"/>
            </a:endParaRPr>
          </a:p>
        </p:txBody>
      </p:sp>
      <p:sp>
        <p:nvSpPr>
          <p:cNvPr id="9" name="Foliennummernplatzhalter 8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AC9BCE1-A745-4874-A2E7-B861308A7811}" type="slidenum">
              <a:rPr lang="de-DE" altLang="en-US">
                <a:latin typeface="Calibri"/>
                <a:ea typeface="ＭＳ Ｐゴシック" pitchFamily="34" charset="-128"/>
                <a:cs typeface="+mn-cs"/>
              </a:rPr>
              <a:pPr>
                <a:defRPr/>
              </a:pPr>
              <a:t>‹Nr.›</a:t>
            </a:fld>
            <a:endParaRPr lang="de-DE" altLang="en-US">
              <a:latin typeface="Calibri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9142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F0E166A4-BBB6-46DC-93E8-FC3F7ECF0929}" type="datetime1">
              <a:rPr lang="de-DE" altLang="de-DE">
                <a:latin typeface="Calibri"/>
                <a:cs typeface="+mn-cs"/>
              </a:rPr>
              <a:pPr>
                <a:defRPr/>
              </a:pPr>
              <a:t>12.10.2020</a:t>
            </a:fld>
            <a:endParaRPr lang="de-DE" altLang="de-DE">
              <a:latin typeface="Calibri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endParaRPr lang="de-DE" altLang="de-DE">
              <a:latin typeface="Calibri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E791B1B-2716-4ADB-992E-76EFC168BB3B}" type="slidenum">
              <a:rPr lang="de-DE" altLang="en-US">
                <a:latin typeface="Calibri"/>
                <a:ea typeface="ＭＳ Ｐゴシック" pitchFamily="34" charset="-128"/>
                <a:cs typeface="+mn-cs"/>
              </a:rPr>
              <a:pPr>
                <a:defRPr/>
              </a:pPr>
              <a:t>‹Nr.›</a:t>
            </a:fld>
            <a:endParaRPr lang="de-DE" altLang="en-US">
              <a:latin typeface="Calibri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0127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07E524F3-3C5B-4971-8C8C-58191DAC24E1}" type="datetime1">
              <a:rPr lang="de-DE" altLang="de-DE">
                <a:latin typeface="Calibri"/>
                <a:cs typeface="+mn-cs"/>
              </a:rPr>
              <a:pPr>
                <a:defRPr/>
              </a:pPr>
              <a:t>12.10.2020</a:t>
            </a:fld>
            <a:endParaRPr lang="de-DE" altLang="de-DE">
              <a:latin typeface="Calibri"/>
              <a:cs typeface="+mn-cs"/>
            </a:endParaRPr>
          </a:p>
        </p:txBody>
      </p:sp>
      <p:sp>
        <p:nvSpPr>
          <p:cNvPr id="3" name="Fußzeilenplatzhalter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endParaRPr lang="de-DE" altLang="de-DE">
              <a:latin typeface="Calibri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26E576D-DDE2-482F-A62F-34AA4D151EC7}" type="slidenum">
              <a:rPr lang="de-DE" altLang="en-US">
                <a:latin typeface="Calibri"/>
                <a:ea typeface="ＭＳ Ｐゴシック" pitchFamily="34" charset="-128"/>
                <a:cs typeface="+mn-cs"/>
              </a:rPr>
              <a:pPr>
                <a:defRPr/>
              </a:pPr>
              <a:t>‹Nr.›</a:t>
            </a:fld>
            <a:endParaRPr lang="de-DE" altLang="en-US">
              <a:latin typeface="Calibri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5095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8BD04420-15A0-4D99-81BF-0EBC01DD6441}" type="datetime1">
              <a:rPr lang="de-DE" altLang="de-DE">
                <a:latin typeface="Calibri"/>
                <a:cs typeface="+mn-cs"/>
              </a:rPr>
              <a:pPr>
                <a:defRPr/>
              </a:pPr>
              <a:t>12.10.2020</a:t>
            </a:fld>
            <a:endParaRPr lang="de-DE" altLang="de-DE">
              <a:latin typeface="Calibri"/>
              <a:cs typeface="+mn-cs"/>
            </a:endParaRPr>
          </a:p>
        </p:txBody>
      </p:sp>
      <p:sp>
        <p:nvSpPr>
          <p:cNvPr id="6" name="Fußzeilenplatzhalt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endParaRPr lang="de-DE" altLang="de-DE">
              <a:latin typeface="Calibri"/>
              <a:cs typeface="+mn-cs"/>
            </a:endParaRPr>
          </a:p>
        </p:txBody>
      </p:sp>
      <p:sp>
        <p:nvSpPr>
          <p:cNvPr id="7" name="Foliennummernplatzhalt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B546D7D-0F2A-439E-B40D-E2452A7B31E6}" type="slidenum">
              <a:rPr lang="de-DE" altLang="en-US">
                <a:latin typeface="Calibri"/>
                <a:ea typeface="ＭＳ Ｐゴシック" pitchFamily="34" charset="-128"/>
                <a:cs typeface="+mn-cs"/>
              </a:rPr>
              <a:pPr>
                <a:defRPr/>
              </a:pPr>
              <a:t>‹Nr.›</a:t>
            </a:fld>
            <a:endParaRPr lang="de-DE" altLang="en-US">
              <a:latin typeface="Calibri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6133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E9951C2D-52F4-4016-83E7-1DFE4AA4D073}" type="datetime1">
              <a:rPr lang="de-DE" altLang="de-DE">
                <a:latin typeface="Calibri"/>
                <a:cs typeface="+mn-cs"/>
              </a:rPr>
              <a:pPr>
                <a:defRPr/>
              </a:pPr>
              <a:t>12.10.2020</a:t>
            </a:fld>
            <a:endParaRPr lang="de-DE" altLang="de-DE">
              <a:latin typeface="Calibri"/>
              <a:cs typeface="+mn-cs"/>
            </a:endParaRPr>
          </a:p>
        </p:txBody>
      </p:sp>
      <p:sp>
        <p:nvSpPr>
          <p:cNvPr id="6" name="Fußzeilenplatzhalt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endParaRPr lang="de-DE" altLang="de-DE">
              <a:latin typeface="Calibri"/>
              <a:cs typeface="+mn-cs"/>
            </a:endParaRPr>
          </a:p>
        </p:txBody>
      </p:sp>
      <p:sp>
        <p:nvSpPr>
          <p:cNvPr id="7" name="Foliennummernplatzhalt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BD5A0DD-ECC5-4590-AB26-06727B885ED2}" type="slidenum">
              <a:rPr lang="de-DE" altLang="en-US">
                <a:latin typeface="Calibri"/>
                <a:ea typeface="ＭＳ Ｐゴシック" pitchFamily="34" charset="-128"/>
                <a:cs typeface="+mn-cs"/>
              </a:rPr>
              <a:pPr>
                <a:defRPr/>
              </a:pPr>
              <a:t>‹Nr.›</a:t>
            </a:fld>
            <a:endParaRPr lang="de-DE" altLang="en-US">
              <a:latin typeface="Calibri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2880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F5FE6F03-EB4A-40DB-8B93-2BF481752951}" type="datetime1">
              <a:rPr lang="de-DE" altLang="de-DE">
                <a:latin typeface="Calibri"/>
                <a:cs typeface="+mn-cs"/>
              </a:rPr>
              <a:pPr>
                <a:defRPr/>
              </a:pPr>
              <a:t>12.10.2020</a:t>
            </a:fld>
            <a:endParaRPr lang="de-DE" altLang="de-DE">
              <a:latin typeface="Calibri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endParaRPr lang="de-DE" altLang="de-DE">
              <a:latin typeface="Calibri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59B6803-63F3-45D8-9110-7AAF4C46EB4A}" type="slidenum">
              <a:rPr lang="de-DE" altLang="en-US">
                <a:latin typeface="Calibri"/>
                <a:ea typeface="ＭＳ Ｐゴシック" pitchFamily="34" charset="-128"/>
                <a:cs typeface="+mn-cs"/>
              </a:rPr>
              <a:pPr>
                <a:defRPr/>
              </a:pPr>
              <a:t>‹Nr.›</a:t>
            </a:fld>
            <a:endParaRPr lang="de-DE" altLang="en-US">
              <a:latin typeface="Calibri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6153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F78E0ACF-F85C-48C4-B109-90EA75A8B429}" type="datetime1">
              <a:rPr lang="de-DE" altLang="de-DE">
                <a:latin typeface="Calibri"/>
                <a:cs typeface="+mn-cs"/>
              </a:rPr>
              <a:pPr>
                <a:defRPr/>
              </a:pPr>
              <a:t>12.10.2020</a:t>
            </a:fld>
            <a:endParaRPr lang="de-DE" altLang="de-DE">
              <a:latin typeface="Calibri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endParaRPr lang="de-DE" altLang="de-DE">
              <a:latin typeface="Calibri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C3E6870-3035-4114-AEB7-019DE934838E}" type="slidenum">
              <a:rPr lang="de-DE" altLang="en-US">
                <a:latin typeface="Calibri"/>
                <a:ea typeface="ＭＳ Ｐゴシック" pitchFamily="34" charset="-128"/>
                <a:cs typeface="+mn-cs"/>
              </a:rPr>
              <a:pPr>
                <a:defRPr/>
              </a:pPr>
              <a:t>‹Nr.›</a:t>
            </a:fld>
            <a:endParaRPr lang="de-DE" altLang="en-US">
              <a:latin typeface="Calibri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691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035EB27-6839-46DB-8C96-7923D65C2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B34065C9-049F-438B-92C2-D825A86D30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5BCE5779-7E7F-4B92-9307-BDB2E9E8E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C930-6E1A-4C8E-9D1E-20AB51D7DFD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251F914B-E30B-48C8-8D1C-B60ECC62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8702751-5FFF-49BD-9703-FBDAB7616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C256-5E1F-47F3-B883-1557E6BB71B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19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C9FCE22-B7AB-422F-93C7-AC4A4ABFF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694BA80A-0907-404D-8909-E8929C193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99C796F2-B974-44F6-9CAA-B6CE3E212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C930-6E1A-4C8E-9D1E-20AB51D7DFD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EBE1E944-8A8E-4A2C-8711-F13022AC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C484C9A9-6C9D-4726-9244-9CBF3E161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C256-5E1F-47F3-B883-1557E6BB71B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55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E12E113-5073-4760-B107-EE9C2D36A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6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5C78F6C0-CBD9-4683-B2F7-EDD9F3481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8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09D50E67-7FBD-4673-BD9E-2B138862C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C930-6E1A-4C8E-9D1E-20AB51D7DFD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D3BC1E29-5AB8-48D8-8506-21848A19A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B491287A-FA88-44D3-90C7-83DE3EBA4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C256-5E1F-47F3-B883-1557E6BB71B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92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3FC3B4F-5FE8-4663-A1FB-2105CC45B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7CDDCE0C-4B31-40C0-9F66-BD4662363A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BB7B4D33-F2E7-406F-9615-E7CABF978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9B01DB20-54F4-4FAA-94E3-17F672928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C930-6E1A-4C8E-9D1E-20AB51D7DFD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E60B3E98-08C9-4CA7-85C0-DBF410690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6A600483-3186-4810-A7C8-80B00BD72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C256-5E1F-47F3-B883-1557E6BB71B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132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C8803AA-BF82-4FAA-94F4-225AE8BA7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DF3A310E-7F4F-4808-B0C0-57BB4D938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24234FEA-57E0-4317-917E-DD153E930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C6CD3508-C599-4DCE-B924-672E4DF1BA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DD9221B5-F043-4F72-80D4-B490B4208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E491B9ED-344C-41C5-B1B8-E4D675A52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C930-6E1A-4C8E-9D1E-20AB51D7DFD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7A1E38D0-2480-47D8-8F4A-68E67FEF4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E649D628-5CA9-4D02-A257-D441BF062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C256-5E1F-47F3-B883-1557E6BB71B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11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1" descr="ZVK-Powerpoint-Vorlage-Verband-Titel-Master-Aufl03-02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Bild 6" descr="ZVK-Powerpoint-Vorlage-Verband-Folge-Master-Aufl03-01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788999" y="6492897"/>
            <a:ext cx="6376987" cy="277813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Fußzeile: z.B. Name, Datum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495389BA-4402-4B65-A786-5BCDA1BD7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F6B4F224-1A77-4815-A3CE-59462C9C1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06455F2D-62E8-42E6-B117-7FF4FF7332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35DDC930-6E1A-4C8E-9D1E-20AB51D7DFDA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12.10.2020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7D8C85DE-053D-451A-B6A9-9AC5F50206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B02CEEA7-E4C5-46A3-9886-926C069067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A464C256-5E1F-47F3-B883-1557E6BB71B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67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495389BA-4402-4B65-A786-5BCDA1BD7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F6B4F224-1A77-4815-A3CE-59462C9C1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06455F2D-62E8-42E6-B117-7FF4FF7332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35DDC930-6E1A-4C8E-9D1E-20AB51D7DFDA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12.10.2020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7D8C85DE-053D-451A-B6A9-9AC5F50206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B02CEEA7-E4C5-46A3-9886-926C069067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A464C256-5E1F-47F3-B883-1557E6BB71B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72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Bild 4" descr="ZVK-Powerpoint-Vorlage-Verband-Titel-Master-Lay01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97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Bild 4" descr="ZVK-Powerpoint-Vorlage-Verband-Titel-Master-Lay01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1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dirty="0" smtClean="0"/>
              <a:t>   				Zukunft: Fusion?!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1314450" y="2779267"/>
            <a:ext cx="7015163" cy="2216066"/>
          </a:xfrm>
        </p:spPr>
        <p:txBody>
          <a:bodyPr/>
          <a:lstStyle/>
          <a:p>
            <a:pPr eaLnBrk="1" hangingPunct="1"/>
            <a:r>
              <a:rPr lang="de-DE" sz="2800" dirty="0" smtClean="0">
                <a:solidFill>
                  <a:prstClr val="white"/>
                </a:solidFill>
              </a:rPr>
              <a:t>      </a:t>
            </a:r>
            <a:r>
              <a:rPr lang="de-DE" sz="2800" dirty="0"/>
              <a:t>Orientierung zum Fusionsprozess</a:t>
            </a:r>
          </a:p>
          <a:p>
            <a:pPr lvl="0" eaLnBrk="1" hangingPunct="1"/>
            <a:r>
              <a:rPr lang="de-DE" sz="2800" dirty="0" smtClean="0">
                <a:solidFill>
                  <a:prstClr val="white"/>
                </a:solidFill>
              </a:rPr>
              <a:t>Mitgliederversammlung </a:t>
            </a:r>
            <a:r>
              <a:rPr lang="de-DE" sz="2800" dirty="0">
                <a:solidFill>
                  <a:prstClr val="white"/>
                </a:solidFill>
              </a:rPr>
              <a:t>31. Oktober 2020</a:t>
            </a:r>
          </a:p>
        </p:txBody>
      </p:sp>
    </p:spTree>
    <p:extLst>
      <p:ext uri="{BB962C8B-B14F-4D97-AF65-F5344CB8AC3E}">
        <p14:creationId xmlns:p14="http://schemas.microsoft.com/office/powerpoint/2010/main" val="147642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424" y="5954713"/>
            <a:ext cx="1293733" cy="71437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BC6ED2B5-AC57-4FB3-9579-B346E94B2E7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603" y="6035043"/>
            <a:ext cx="1136999" cy="553714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xmlns="" id="{0F93ADDE-7518-4561-A2E4-A755CD739A03}"/>
              </a:ext>
            </a:extLst>
          </p:cNvPr>
          <p:cNvSpPr txBox="1">
            <a:spLocks/>
          </p:cNvSpPr>
          <p:nvPr/>
        </p:nvSpPr>
        <p:spPr>
          <a:xfrm>
            <a:off x="1118588" y="256577"/>
            <a:ext cx="7446561" cy="1089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wir aktuell arbeiten!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3F69C368-85EF-4162-8810-241528602D0E}"/>
              </a:ext>
            </a:extLst>
          </p:cNvPr>
          <p:cNvSpPr txBox="1"/>
          <p:nvPr/>
        </p:nvSpPr>
        <p:spPr>
          <a:xfrm>
            <a:off x="212104" y="1960800"/>
            <a:ext cx="80316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Aktuell gibt es 5 Hauptprojektgruppen, die jeweils paritätisch aus beiden Verbänden besetzt sind und sich mit diesen Themen beschäftigen:</a:t>
            </a:r>
          </a:p>
          <a:p>
            <a:pPr marL="742950" lvl="1" indent="-285750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Regionen</a:t>
            </a:r>
          </a:p>
          <a:p>
            <a:pPr marL="742950" lvl="1" indent="-285750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Satzung</a:t>
            </a:r>
          </a:p>
          <a:p>
            <a:pPr marL="742950" lvl="1" indent="-285750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Verwaltung</a:t>
            </a:r>
          </a:p>
          <a:p>
            <a:pPr marL="742950" lvl="1" indent="-285750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Übergang (Politische Gremien)</a:t>
            </a:r>
          </a:p>
          <a:p>
            <a:pPr marL="742950" lvl="1" indent="-285750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Kommunikation, Partizipation und Markenkernentwicklung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60C25297-3AB1-4289-B08A-52D4B47853A1}"/>
              </a:ext>
            </a:extLst>
          </p:cNvPr>
          <p:cNvSpPr txBox="1"/>
          <p:nvPr/>
        </p:nvSpPr>
        <p:spPr>
          <a:xfrm>
            <a:off x="304013" y="4440026"/>
            <a:ext cx="81376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Teilergebnisse werden in gemeinsamen Sitzungen des Bundes-/Gesamtvorstandes der beiden Verbände diskutiert, beraten und weitere Arbeitsaufträge an die Projektgruppen formuliert. Aus vier von fünf Gruppen sind die Teilergebnisse am 28. und 29. Februar beraten worden.</a:t>
            </a: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de-DE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1DD2CFBE-FC80-464E-8E0C-4FCF052C5D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71" y="2655765"/>
            <a:ext cx="361165" cy="48155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52FB15E6-8540-4514-AD51-2728828F74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761" y="3165598"/>
            <a:ext cx="367645" cy="49019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1C83D06D-5AC1-4201-9D2F-FE4E8845CF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761" y="3685881"/>
            <a:ext cx="373343" cy="49779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xmlns="" id="{FEEB5330-499A-4293-9F85-21AFBDA5AE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345" y="2602531"/>
            <a:ext cx="906191" cy="163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8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Fußzeile: z.B. Name, Datum</a:t>
            </a:r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374660" y="956749"/>
            <a:ext cx="596899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Die Projektgruppe Satzung ist mit Juristen aus beiden Verbänden besetzt und wird durch einen externen Juristen zusätzlich beraten.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Die bisherigen Entwürfe sind bislang in zwei Sitzungen des Bundes-/Gesamtvorstandes durchgesprochen und weiter verfeinert worden.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Aktuell arbeitet die PG an weiteren Unterpunkten.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Nach Finalisierung des Entwurfs für die Bundessatzung folgt der Entwurf für die Regionalsatzungen, diese müssen auf die Bundessatzung aufbauen.</a:t>
            </a:r>
          </a:p>
          <a:p>
            <a:endParaRPr lang="de-D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6" y="1733550"/>
            <a:ext cx="2420937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946161" y="161264"/>
            <a:ext cx="76120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800" b="1" dirty="0">
                <a:solidFill>
                  <a:prstClr val="black"/>
                </a:solidFill>
              </a:rPr>
              <a:t>Entwurf der Bundessatzung in Erarbeitung:</a:t>
            </a:r>
          </a:p>
        </p:txBody>
      </p:sp>
    </p:spTree>
    <p:extLst>
      <p:ext uri="{BB962C8B-B14F-4D97-AF65-F5344CB8AC3E}">
        <p14:creationId xmlns:p14="http://schemas.microsoft.com/office/powerpoint/2010/main" val="63052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el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3200" smtClean="0">
                <a:latin typeface="Arial Narrow" pitchFamily="34" charset="0"/>
              </a:rPr>
              <a:t>Fusion?! </a:t>
            </a:r>
            <a:br>
              <a:rPr lang="de-DE" altLang="de-DE" sz="3200" smtClean="0">
                <a:latin typeface="Arial Narrow" pitchFamily="34" charset="0"/>
              </a:rPr>
            </a:br>
            <a:r>
              <a:rPr lang="de-DE" altLang="de-DE" sz="3200" smtClean="0">
                <a:latin typeface="Arial Narrow" pitchFamily="34" charset="0"/>
              </a:rPr>
              <a:t>Geplante Regionen</a:t>
            </a:r>
          </a:p>
        </p:txBody>
      </p:sp>
      <p:sp>
        <p:nvSpPr>
          <p:cNvPr id="110595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C3E96946-C15B-4104-9B44-4DA07E07C075}" type="slidenum">
              <a:rPr lang="de-DE" altLang="en-US" smtClean="0">
                <a:solidFill>
                  <a:srgbClr val="000000"/>
                </a:solidFill>
              </a:rPr>
              <a:pPr/>
              <a:t>12</a:t>
            </a:fld>
            <a:endParaRPr lang="de-DE" altLang="en-US" smtClean="0">
              <a:solidFill>
                <a:srgbClr val="000000"/>
              </a:solidFill>
            </a:endParaRPr>
          </a:p>
        </p:txBody>
      </p:sp>
      <p:pic>
        <p:nvPicPr>
          <p:cNvPr id="11059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333500"/>
            <a:ext cx="3351213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687888" y="2095500"/>
            <a:ext cx="3887787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dirty="0">
                <a:solidFill>
                  <a:prstClr val="black"/>
                </a:solidFill>
                <a:latin typeface="Calibri"/>
                <a:ea typeface="ＭＳ Ｐゴシック" pitchFamily="34" charset="-128"/>
                <a:cs typeface="+mn-cs"/>
              </a:rPr>
              <a:t>Drei Aspekte haben die Mitglieder der Projektgruppe bei ihren Überlegungen geleitet: </a:t>
            </a:r>
          </a:p>
          <a:p>
            <a:pPr marL="342900" indent="-342900" eaLnBrk="0" hangingPunct="0">
              <a:buFontTx/>
              <a:buAutoNum type="arabicPeriod"/>
              <a:defRPr/>
            </a:pPr>
            <a:r>
              <a:rPr lang="de-DE" dirty="0">
                <a:solidFill>
                  <a:prstClr val="black"/>
                </a:solidFill>
                <a:latin typeface="Calibri"/>
                <a:ea typeface="ＭＳ Ｐゴシック" pitchFamily="34" charset="-128"/>
                <a:cs typeface="+mn-cs"/>
              </a:rPr>
              <a:t>vergleichbare Mitgliederzahlen,</a:t>
            </a:r>
          </a:p>
          <a:p>
            <a:pPr marL="342900" indent="-342900" eaLnBrk="0" hangingPunct="0">
              <a:buFontTx/>
              <a:buAutoNum type="arabicPeriod"/>
              <a:defRPr/>
            </a:pPr>
            <a:r>
              <a:rPr lang="de-DE" dirty="0">
                <a:solidFill>
                  <a:prstClr val="black"/>
                </a:solidFill>
                <a:latin typeface="Calibri"/>
                <a:ea typeface="ＭＳ Ｐゴシック" pitchFamily="34" charset="-128"/>
                <a:cs typeface="+mn-cs"/>
              </a:rPr>
              <a:t> vergleichbare Potenziale für die Gewinnung von Neu-Mitgliedern sowie Struktur und Kultur der einzelnen Gebiete. </a:t>
            </a:r>
          </a:p>
        </p:txBody>
      </p:sp>
    </p:spTree>
    <p:extLst>
      <p:ext uri="{BB962C8B-B14F-4D97-AF65-F5344CB8AC3E}">
        <p14:creationId xmlns:p14="http://schemas.microsoft.com/office/powerpoint/2010/main" val="130986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xmlns="" id="{0F93ADDE-7518-4561-A2E4-A755CD739A03}"/>
              </a:ext>
            </a:extLst>
          </p:cNvPr>
          <p:cNvSpPr txBox="1">
            <a:spLocks/>
          </p:cNvSpPr>
          <p:nvPr/>
        </p:nvSpPr>
        <p:spPr>
          <a:xfrm>
            <a:off x="388866" y="501652"/>
            <a:ext cx="4701619" cy="1089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 wir aktuell stehen – </a:t>
            </a:r>
            <a:br>
              <a:rPr lang="de-DE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</a:t>
            </a:r>
            <a:r>
              <a:rPr lang="de-DE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erster Einblick!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3F69C368-85EF-4162-8810-241528602D0E}"/>
              </a:ext>
            </a:extLst>
          </p:cNvPr>
          <p:cNvSpPr txBox="1"/>
          <p:nvPr/>
        </p:nvSpPr>
        <p:spPr>
          <a:xfrm>
            <a:off x="10" y="2366131"/>
            <a:ext cx="518945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potenzielle Regionen eines neuen Verband: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de-DE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Landesverbände von PHYSIO-DEUTSCHLAND und 13 Landesgruppen des VPT verschmelzen zu 7 schlagkräftigen Regionen!</a:t>
            </a:r>
          </a:p>
          <a:p>
            <a:pPr lvl="1" defTabSz="914400" fontAlgn="auto">
              <a:spcBef>
                <a:spcPts val="0"/>
              </a:spcBef>
              <a:spcAft>
                <a:spcPts val="0"/>
              </a:spcAft>
            </a:pPr>
            <a:endParaRPr lang="de-DE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7 Regionen sind Mitglieder im Bundesverband des neuen Verbandes.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B22829E8-F1B5-4BBE-ADA3-6AFC11358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378" y="159515"/>
            <a:ext cx="3713022" cy="669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7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792011" y="157695"/>
            <a:ext cx="7947212" cy="549361"/>
          </a:xfrm>
        </p:spPr>
        <p:txBody>
          <a:bodyPr/>
          <a:lstStyle/>
          <a:p>
            <a:r>
              <a:rPr lang="de-DE" dirty="0" smtClean="0"/>
              <a:t>Neuer </a:t>
            </a:r>
            <a:r>
              <a:rPr lang="de-DE" dirty="0" err="1" smtClean="0"/>
              <a:t>REgion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788813" y="1686795"/>
            <a:ext cx="7947025" cy="3799609"/>
          </a:xfrm>
        </p:spPr>
        <p:txBody>
          <a:bodyPr/>
          <a:lstStyle/>
          <a:p>
            <a:r>
              <a:rPr lang="de-DE" sz="2400" dirty="0" smtClean="0"/>
              <a:t>Die Landesverbände Hessen und Rheinland-Pfalz - Saarland sollen in Zukunft eine neue Region bilden.</a:t>
            </a:r>
          </a:p>
          <a:p>
            <a:r>
              <a:rPr lang="de-DE" sz="2400" dirty="0" smtClean="0"/>
              <a:t>Hierzu ist es nicht nur notwendig  mit VPT eine Fusion anzugehen, sondern im Vorfeld muss es zu einer Verschmelzungs-Fusion der beide Landesverbände Hessen und Rheinland-Pfalz-Saarland innerhalb von Physio-Deutschland kommen.</a:t>
            </a:r>
          </a:p>
          <a:p>
            <a:endParaRPr lang="de-DE" sz="2400" dirty="0" smtClean="0"/>
          </a:p>
          <a:p>
            <a:r>
              <a:rPr lang="de-DE" sz="2400" dirty="0" smtClean="0"/>
              <a:t>					Was bedeutet das?</a:t>
            </a:r>
          </a:p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Fußzeile: z.B. Name, Datum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284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Fußzeile: z.B. Name, Datum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428626" y="143947"/>
            <a:ext cx="7972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 smtClean="0"/>
              <a:t>Neuer Region </a:t>
            </a:r>
          </a:p>
          <a:p>
            <a:pPr algn="ctr"/>
            <a:r>
              <a:rPr lang="de-DE" sz="2800" b="1" dirty="0" err="1" smtClean="0"/>
              <a:t>Veschmelzungs</a:t>
            </a:r>
            <a:r>
              <a:rPr lang="de-DE" sz="2800" b="1" dirty="0" smtClean="0"/>
              <a:t>-Fusion: Was </a:t>
            </a:r>
            <a:r>
              <a:rPr lang="de-DE" sz="2800" b="1" dirty="0"/>
              <a:t>bedeutet das?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42938" y="1600200"/>
            <a:ext cx="80724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Da beide Landesverbände  eigenständige Verbände bzw. eingetragene Vereine (e.V.) sind, müssen sie auf Landesebene fusionieren, bevor eine große Fusion mit VPT möglich ist.</a:t>
            </a:r>
          </a:p>
          <a:p>
            <a:r>
              <a:rPr lang="de-DE" sz="2400" dirty="0" smtClean="0"/>
              <a:t>Hierzu muss ein Verschmelzungsvertrag erstellt werden, sowie eine neue Satzung, Geschäftsordnung und so weiter.</a:t>
            </a:r>
          </a:p>
          <a:p>
            <a:endParaRPr lang="de-DE" sz="2400" dirty="0"/>
          </a:p>
          <a:p>
            <a:r>
              <a:rPr lang="de-DE" sz="2400" dirty="0" smtClean="0"/>
              <a:t>Voraussetzung ist aber, dass die Mitglieder der jeweiligen Landesverbände zustimmen, dass dieser Weg vorbereitet werden darf und natürlich am Ende der Vorbereitungen, die Mitglieder der Fusion, samt Satzung und </a:t>
            </a:r>
            <a:r>
              <a:rPr lang="de-DE" sz="2400" dirty="0" err="1" smtClean="0"/>
              <a:t>co.</a:t>
            </a:r>
            <a:r>
              <a:rPr lang="de-DE" sz="2400" dirty="0" smtClean="0"/>
              <a:t> zustimmen.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07053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Fußzeile: z.B. Name, Datum</a:t>
            </a:r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700213" y="124153"/>
            <a:ext cx="1372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Timeline</a:t>
            </a:r>
            <a:endParaRPr lang="de-DE" sz="28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1185863" y="1914525"/>
            <a:ext cx="696056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Geplante Fusion auf Landesebene: 1. Juli 2021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Gemeinsame Mitgliederversammlung in Juni 2021</a:t>
            </a:r>
          </a:p>
          <a:p>
            <a:pPr lvl="1"/>
            <a:endParaRPr lang="de-DE" sz="2400" dirty="0" smtClean="0"/>
          </a:p>
          <a:p>
            <a:r>
              <a:rPr lang="de-DE" sz="2400" dirty="0" smtClean="0"/>
              <a:t>Geplante Fusion auf Bundesebene: 1. Januar 2020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Gemeinsamer Bundesdelegierte Konferenz Mai 2021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16450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Fußzeile: z.B. Name, Datum</a:t>
            </a:r>
            <a:endParaRPr lang="de-D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8" y="1732143"/>
            <a:ext cx="8783916" cy="49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71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Fußzeile: z.B. Name, Datum</a:t>
            </a:r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557213" y="2514599"/>
            <a:ext cx="78919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Geben Sie das Okay die Fusion auf Landesverbandebene zwischen </a:t>
            </a:r>
          </a:p>
          <a:p>
            <a:r>
              <a:rPr lang="de-DE" sz="2400" dirty="0" smtClean="0"/>
              <a:t>Hessen und Rheinland-Pfalz-Saarland vorzubereiten?</a:t>
            </a:r>
            <a:endParaRPr lang="de-DE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1485900" y="193387"/>
            <a:ext cx="5343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                   Frage: 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183480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788999" y="1260497"/>
            <a:ext cx="7947025" cy="549275"/>
          </a:xfrm>
        </p:spPr>
        <p:txBody>
          <a:bodyPr/>
          <a:lstStyle/>
          <a:p>
            <a:pPr eaLnBrk="1" hangingPunct="1">
              <a:defRPr/>
            </a:pPr>
            <a:endParaRPr lang="de-DE" dirty="0"/>
          </a:p>
        </p:txBody>
      </p:sp>
      <p:sp>
        <p:nvSpPr>
          <p:cNvPr id="9218" name="Textplatzhalter 2"/>
          <p:cNvSpPr>
            <a:spLocks noGrp="1"/>
          </p:cNvSpPr>
          <p:nvPr>
            <p:ph type="body" sz="quarter" idx="11"/>
          </p:nvPr>
        </p:nvSpPr>
        <p:spPr bwMode="auto">
          <a:xfrm>
            <a:off x="788999" y="2144720"/>
            <a:ext cx="7947025" cy="37988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Fußzeile: z.B. Name, Datum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792174" y="360385"/>
            <a:ext cx="7947025" cy="346075"/>
          </a:xfrm>
        </p:spPr>
        <p:txBody>
          <a:bodyPr/>
          <a:lstStyle/>
          <a:p>
            <a:pPr eaLnBrk="1" hangingPunct="1">
              <a:defRPr/>
            </a:pP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76" y="883621"/>
            <a:ext cx="8293223" cy="588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4294967295"/>
          </p:nvPr>
        </p:nvSpPr>
        <p:spPr>
          <a:xfrm>
            <a:off x="788999" y="1260497"/>
            <a:ext cx="7947025" cy="54927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endParaRPr lang="de-DE" sz="3000" b="1" cap="all" dirty="0"/>
          </a:p>
        </p:txBody>
      </p:sp>
      <p:sp>
        <p:nvSpPr>
          <p:cNvPr id="10242" name="Textplatzhalt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788999" y="2144720"/>
            <a:ext cx="7947025" cy="3798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sz="1600" dirty="0" smtClean="0"/>
          </a:p>
        </p:txBody>
      </p:sp>
      <p:sp>
        <p:nvSpPr>
          <p:cNvPr id="4" name="Fußzeilenplatzhalter 3"/>
          <p:cNvSpPr txBox="1">
            <a:spLocks noGrp="1"/>
          </p:cNvSpPr>
          <p:nvPr/>
        </p:nvSpPr>
        <p:spPr>
          <a:xfrm>
            <a:off x="788999" y="6492897"/>
            <a:ext cx="6376987" cy="277813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chemeClr val="bg1">
                    <a:lumMod val="50000"/>
                  </a:schemeClr>
                </a:solidFill>
              </a:rPr>
              <a:t>Fußzeile: z.B. Name, Datum</a:t>
            </a:r>
            <a:endParaRPr lang="de-DE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4294967295"/>
          </p:nvPr>
        </p:nvSpPr>
        <p:spPr>
          <a:xfrm>
            <a:off x="792174" y="360385"/>
            <a:ext cx="7947025" cy="346075"/>
          </a:xfrm>
          <a:prstGeom prst="rect">
            <a:avLst/>
          </a:prstGeom>
        </p:spPr>
        <p:txBody>
          <a:bodyPr/>
          <a:lstStyle/>
          <a:p>
            <a:pPr algn="r" eaLnBrk="1" hangingPunct="1">
              <a:defRPr/>
            </a:pPr>
            <a:endParaRPr lang="de-DE" sz="1600" b="1" cap="all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39" y="1063801"/>
            <a:ext cx="8182185" cy="579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4294967295"/>
          </p:nvPr>
        </p:nvSpPr>
        <p:spPr>
          <a:xfrm>
            <a:off x="788999" y="1260497"/>
            <a:ext cx="7947025" cy="54927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endParaRPr lang="de-DE" sz="3000" b="1" cap="all" dirty="0"/>
          </a:p>
        </p:txBody>
      </p:sp>
      <p:sp>
        <p:nvSpPr>
          <p:cNvPr id="11266" name="Textplatzhalt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788999" y="2144720"/>
            <a:ext cx="7947025" cy="3798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sz="1600" dirty="0" smtClean="0"/>
          </a:p>
        </p:txBody>
      </p:sp>
      <p:sp>
        <p:nvSpPr>
          <p:cNvPr id="4" name="Fußzeilenplatzhalter 3"/>
          <p:cNvSpPr txBox="1">
            <a:spLocks noGrp="1"/>
          </p:cNvSpPr>
          <p:nvPr/>
        </p:nvSpPr>
        <p:spPr>
          <a:xfrm>
            <a:off x="788999" y="6492897"/>
            <a:ext cx="6376987" cy="277813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chemeClr val="bg1">
                    <a:lumMod val="50000"/>
                  </a:schemeClr>
                </a:solidFill>
              </a:rPr>
              <a:t>Fußzeile: z.B. Name, Datum</a:t>
            </a:r>
            <a:endParaRPr lang="de-DE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4294967295"/>
          </p:nvPr>
        </p:nvSpPr>
        <p:spPr>
          <a:xfrm>
            <a:off x="792174" y="360385"/>
            <a:ext cx="7947025" cy="346075"/>
          </a:xfrm>
          <a:prstGeom prst="rect">
            <a:avLst/>
          </a:prstGeom>
        </p:spPr>
        <p:txBody>
          <a:bodyPr/>
          <a:lstStyle/>
          <a:p>
            <a:pPr algn="r" eaLnBrk="1" hangingPunct="1">
              <a:defRPr/>
            </a:pPr>
            <a:endParaRPr lang="de-DE" sz="1600" b="1" cap="all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74" y="1141222"/>
            <a:ext cx="7885935" cy="562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Fußzeile: z.B. Name, Datum</a:t>
            </a:r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74" y="790241"/>
            <a:ext cx="8548923" cy="598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81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el 1"/>
          <p:cNvSpPr>
            <a:spLocks noGrp="1"/>
          </p:cNvSpPr>
          <p:nvPr>
            <p:ph type="title"/>
          </p:nvPr>
        </p:nvSpPr>
        <p:spPr bwMode="auto">
          <a:xfrm>
            <a:off x="457200" y="34925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3200" b="1" smtClean="0">
                <a:latin typeface="Arial Narrow" pitchFamily="34" charset="0"/>
              </a:rPr>
              <a:t>Fusion?!</a:t>
            </a:r>
          </a:p>
        </p:txBody>
      </p:sp>
      <p:sp>
        <p:nvSpPr>
          <p:cNvPr id="113667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41EB1720-6738-424D-9D3F-055C97962102}" type="slidenum">
              <a:rPr lang="de-DE" altLang="en-US" smtClean="0">
                <a:solidFill>
                  <a:srgbClr val="000000"/>
                </a:solidFill>
              </a:rPr>
              <a:pPr/>
              <a:t>6</a:t>
            </a:fld>
            <a:endParaRPr lang="de-DE" altLang="en-US" smtClean="0">
              <a:solidFill>
                <a:srgbClr val="000000"/>
              </a:solidFill>
            </a:endParaRPr>
          </a:p>
        </p:txBody>
      </p:sp>
      <p:pic>
        <p:nvPicPr>
          <p:cNvPr id="11366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3063"/>
            <a:ext cx="8229600" cy="4440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85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Fußzeile: z.B. Name, Datum</a:t>
            </a:r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99" y="1155723"/>
            <a:ext cx="8212069" cy="561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79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Fußzeile: z.B. Name, Datum</a:t>
            </a:r>
            <a:endParaRPr lang="de-D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90" y="977521"/>
            <a:ext cx="8057471" cy="579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91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Fußzeile: z.B. Name, Datum</a:t>
            </a:r>
            <a:endParaRPr lang="de-DE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51" y="1214438"/>
            <a:ext cx="8721960" cy="555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95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el-Folie_Physio-Deutschla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hysio-Deutschland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xt-Folie Physio-Deutschla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hysio-Deutschland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515</Words>
  <Application>Microsoft Office PowerPoint</Application>
  <PresentationFormat>Bildschirmpräsentation (4:3)</PresentationFormat>
  <Paragraphs>65</Paragraphs>
  <Slides>18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18</vt:i4>
      </vt:variant>
    </vt:vector>
  </HeadingPairs>
  <TitlesOfParts>
    <vt:vector size="31" baseType="lpstr">
      <vt:lpstr>ＭＳ Ｐゴシック</vt:lpstr>
      <vt:lpstr>ＭＳ Ｐゴシック</vt:lpstr>
      <vt:lpstr>Arial</vt:lpstr>
      <vt:lpstr>Arial Narrow</vt:lpstr>
      <vt:lpstr>Calibri</vt:lpstr>
      <vt:lpstr>Calibri Light</vt:lpstr>
      <vt:lpstr>Wingdings</vt:lpstr>
      <vt:lpstr>Titel-Folie_Physio-Deutschland</vt:lpstr>
      <vt:lpstr>Text-Folie Physio-Deutschland</vt:lpstr>
      <vt:lpstr>Office</vt:lpstr>
      <vt:lpstr>1_Office</vt:lpstr>
      <vt:lpstr>1_Benutzerdefiniertes Design</vt:lpstr>
      <vt:lpstr>2_Benutzerdefiniertes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Fusion?!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Fusion?!  Geplante Regionen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sonnelle</dc:creator>
  <cp:lastModifiedBy>ZVK Landesverband</cp:lastModifiedBy>
  <cp:revision>34</cp:revision>
  <dcterms:created xsi:type="dcterms:W3CDTF">2013-05-13T12:31:17Z</dcterms:created>
  <dcterms:modified xsi:type="dcterms:W3CDTF">2020-10-12T11:14:33Z</dcterms:modified>
</cp:coreProperties>
</file>